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3" r:id="rId3"/>
    <p:sldId id="257" r:id="rId4"/>
    <p:sldId id="258" r:id="rId5"/>
    <p:sldId id="261" r:id="rId6"/>
    <p:sldId id="264" r:id="rId7"/>
    <p:sldId id="270" r:id="rId8"/>
    <p:sldId id="265" r:id="rId9"/>
    <p:sldId id="266" r:id="rId10"/>
    <p:sldId id="267" r:id="rId11"/>
    <p:sldId id="268" r:id="rId12"/>
    <p:sldId id="269" r:id="rId13"/>
    <p:sldId id="26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B40E33-E2CE-484A-ABD7-866FE64C64D9}" type="doc">
      <dgm:prSet loTypeId="urn:microsoft.com/office/officeart/2005/8/layout/process1" loCatId="process" qsTypeId="urn:microsoft.com/office/officeart/2005/8/quickstyle/simple1" qsCatId="simple" csTypeId="urn:microsoft.com/office/officeart/2005/8/colors/accent1_2" csCatId="accent1" phldr="1"/>
      <dgm:spPr/>
    </dgm:pt>
    <dgm:pt modelId="{375C4619-74E9-4685-8FA3-EC4F97277E8B}">
      <dgm:prSet phldrT="[Text]"/>
      <dgm:spPr/>
      <dgm:t>
        <a:bodyPr/>
        <a:lstStyle/>
        <a:p>
          <a:r>
            <a:rPr lang="en-US" dirty="0"/>
            <a:t>Upload the image</a:t>
          </a:r>
          <a:endParaRPr lang="en-IN" dirty="0"/>
        </a:p>
      </dgm:t>
    </dgm:pt>
    <dgm:pt modelId="{E8557FBB-6F22-4A04-B1B3-C44742553622}" type="parTrans" cxnId="{8372087E-0ACA-428E-8D51-17CF42F2B84E}">
      <dgm:prSet/>
      <dgm:spPr/>
      <dgm:t>
        <a:bodyPr/>
        <a:lstStyle/>
        <a:p>
          <a:endParaRPr lang="en-IN"/>
        </a:p>
      </dgm:t>
    </dgm:pt>
    <dgm:pt modelId="{CCBDFFEB-6908-4827-839E-9BD05DB03CBA}" type="sibTrans" cxnId="{8372087E-0ACA-428E-8D51-17CF42F2B84E}">
      <dgm:prSet/>
      <dgm:spPr/>
      <dgm:t>
        <a:bodyPr/>
        <a:lstStyle/>
        <a:p>
          <a:endParaRPr lang="en-IN"/>
        </a:p>
      </dgm:t>
    </dgm:pt>
    <dgm:pt modelId="{17127DD9-AAE6-4515-83C7-3AD6F46E30A2}">
      <dgm:prSet phldrT="[Text]"/>
      <dgm:spPr/>
      <dgm:t>
        <a:bodyPr/>
        <a:lstStyle/>
        <a:p>
          <a:r>
            <a:rPr lang="en-US" dirty="0"/>
            <a:t>Predicts the image using the background </a:t>
          </a:r>
          <a:r>
            <a:rPr lang="en-US" dirty="0" err="1"/>
            <a:t>api</a:t>
          </a:r>
          <a:endParaRPr lang="en-IN" dirty="0"/>
        </a:p>
      </dgm:t>
    </dgm:pt>
    <dgm:pt modelId="{2EDE9C01-0AD8-44FD-AEA6-D174F70526E8}" type="parTrans" cxnId="{A57612E2-30C7-425A-AF4A-8071A272EDB2}">
      <dgm:prSet/>
      <dgm:spPr/>
      <dgm:t>
        <a:bodyPr/>
        <a:lstStyle/>
        <a:p>
          <a:endParaRPr lang="en-IN"/>
        </a:p>
      </dgm:t>
    </dgm:pt>
    <dgm:pt modelId="{CDFB6473-350E-473E-820B-37455F3A08DC}" type="sibTrans" cxnId="{A57612E2-30C7-425A-AF4A-8071A272EDB2}">
      <dgm:prSet/>
      <dgm:spPr/>
      <dgm:t>
        <a:bodyPr/>
        <a:lstStyle/>
        <a:p>
          <a:endParaRPr lang="en-IN"/>
        </a:p>
      </dgm:t>
    </dgm:pt>
    <dgm:pt modelId="{CB11E848-44B8-44E9-80C7-BC21CE58AD83}">
      <dgm:prSet phldrT="[Text]"/>
      <dgm:spPr/>
      <dgm:t>
        <a:bodyPr/>
        <a:lstStyle/>
        <a:p>
          <a:r>
            <a:rPr lang="en-US" dirty="0"/>
            <a:t>Print the output</a:t>
          </a:r>
          <a:endParaRPr lang="en-IN" dirty="0"/>
        </a:p>
      </dgm:t>
    </dgm:pt>
    <dgm:pt modelId="{8DABF98B-1FBF-417C-8A9C-1374749CE8C2}" type="parTrans" cxnId="{4421456E-6AED-4D2B-9DA7-05B643DD037F}">
      <dgm:prSet/>
      <dgm:spPr/>
      <dgm:t>
        <a:bodyPr/>
        <a:lstStyle/>
        <a:p>
          <a:endParaRPr lang="en-IN"/>
        </a:p>
      </dgm:t>
    </dgm:pt>
    <dgm:pt modelId="{2527FD2C-109D-4EA3-BD61-7CC818019EB8}" type="sibTrans" cxnId="{4421456E-6AED-4D2B-9DA7-05B643DD037F}">
      <dgm:prSet/>
      <dgm:spPr/>
      <dgm:t>
        <a:bodyPr/>
        <a:lstStyle/>
        <a:p>
          <a:endParaRPr lang="en-IN"/>
        </a:p>
      </dgm:t>
    </dgm:pt>
    <dgm:pt modelId="{507B8682-A2AB-4E1B-862B-C381A64CABDA}" type="pres">
      <dgm:prSet presAssocID="{9BB40E33-E2CE-484A-ABD7-866FE64C64D9}" presName="Name0" presStyleCnt="0">
        <dgm:presLayoutVars>
          <dgm:dir/>
          <dgm:resizeHandles val="exact"/>
        </dgm:presLayoutVars>
      </dgm:prSet>
      <dgm:spPr/>
    </dgm:pt>
    <dgm:pt modelId="{D94C943C-8E09-4432-8F08-ED25586D12AC}" type="pres">
      <dgm:prSet presAssocID="{375C4619-74E9-4685-8FA3-EC4F97277E8B}" presName="node" presStyleLbl="node1" presStyleIdx="0" presStyleCnt="3">
        <dgm:presLayoutVars>
          <dgm:bulletEnabled val="1"/>
        </dgm:presLayoutVars>
      </dgm:prSet>
      <dgm:spPr/>
    </dgm:pt>
    <dgm:pt modelId="{CE4AF20E-C85E-40CE-A545-72B713F2AB04}" type="pres">
      <dgm:prSet presAssocID="{CCBDFFEB-6908-4827-839E-9BD05DB03CBA}" presName="sibTrans" presStyleLbl="sibTrans2D1" presStyleIdx="0" presStyleCnt="2"/>
      <dgm:spPr/>
    </dgm:pt>
    <dgm:pt modelId="{D000DA2D-1D40-4C18-865D-A96097E6AE24}" type="pres">
      <dgm:prSet presAssocID="{CCBDFFEB-6908-4827-839E-9BD05DB03CBA}" presName="connectorText" presStyleLbl="sibTrans2D1" presStyleIdx="0" presStyleCnt="2"/>
      <dgm:spPr/>
    </dgm:pt>
    <dgm:pt modelId="{489B4ECC-2119-4ADC-ADA5-A4CFD8FEAEEF}" type="pres">
      <dgm:prSet presAssocID="{17127DD9-AAE6-4515-83C7-3AD6F46E30A2}" presName="node" presStyleLbl="node1" presStyleIdx="1" presStyleCnt="3" custLinFactNeighborX="0">
        <dgm:presLayoutVars>
          <dgm:bulletEnabled val="1"/>
        </dgm:presLayoutVars>
      </dgm:prSet>
      <dgm:spPr/>
    </dgm:pt>
    <dgm:pt modelId="{BA81E9AC-CD11-4553-A23A-B9CE4856C295}" type="pres">
      <dgm:prSet presAssocID="{CDFB6473-350E-473E-820B-37455F3A08DC}" presName="sibTrans" presStyleLbl="sibTrans2D1" presStyleIdx="1" presStyleCnt="2"/>
      <dgm:spPr/>
    </dgm:pt>
    <dgm:pt modelId="{5185B469-6E1F-407E-ACAA-7D7B5A352103}" type="pres">
      <dgm:prSet presAssocID="{CDFB6473-350E-473E-820B-37455F3A08DC}" presName="connectorText" presStyleLbl="sibTrans2D1" presStyleIdx="1" presStyleCnt="2"/>
      <dgm:spPr/>
    </dgm:pt>
    <dgm:pt modelId="{EB5D34CD-208C-4935-90FC-12C1AB21D6AE}" type="pres">
      <dgm:prSet presAssocID="{CB11E848-44B8-44E9-80C7-BC21CE58AD83}" presName="node" presStyleLbl="node1" presStyleIdx="2" presStyleCnt="3">
        <dgm:presLayoutVars>
          <dgm:bulletEnabled val="1"/>
        </dgm:presLayoutVars>
      </dgm:prSet>
      <dgm:spPr/>
    </dgm:pt>
  </dgm:ptLst>
  <dgm:cxnLst>
    <dgm:cxn modelId="{7AB7F800-BD6E-4DD6-A06A-625EA7DFC44C}" type="presOf" srcId="{CCBDFFEB-6908-4827-839E-9BD05DB03CBA}" destId="{CE4AF20E-C85E-40CE-A545-72B713F2AB04}" srcOrd="0" destOrd="0" presId="urn:microsoft.com/office/officeart/2005/8/layout/process1"/>
    <dgm:cxn modelId="{40EAEE25-A9CD-41C5-ABA9-163721B4B31B}" type="presOf" srcId="{CDFB6473-350E-473E-820B-37455F3A08DC}" destId="{5185B469-6E1F-407E-ACAA-7D7B5A352103}" srcOrd="1" destOrd="0" presId="urn:microsoft.com/office/officeart/2005/8/layout/process1"/>
    <dgm:cxn modelId="{B802DD5B-67FD-493B-A291-CB51D3A1C4BD}" type="presOf" srcId="{CDFB6473-350E-473E-820B-37455F3A08DC}" destId="{BA81E9AC-CD11-4553-A23A-B9CE4856C295}" srcOrd="0" destOrd="0" presId="urn:microsoft.com/office/officeart/2005/8/layout/process1"/>
    <dgm:cxn modelId="{4421456E-6AED-4D2B-9DA7-05B643DD037F}" srcId="{9BB40E33-E2CE-484A-ABD7-866FE64C64D9}" destId="{CB11E848-44B8-44E9-80C7-BC21CE58AD83}" srcOrd="2" destOrd="0" parTransId="{8DABF98B-1FBF-417C-8A9C-1374749CE8C2}" sibTransId="{2527FD2C-109D-4EA3-BD61-7CC818019EB8}"/>
    <dgm:cxn modelId="{8372087E-0ACA-428E-8D51-17CF42F2B84E}" srcId="{9BB40E33-E2CE-484A-ABD7-866FE64C64D9}" destId="{375C4619-74E9-4685-8FA3-EC4F97277E8B}" srcOrd="0" destOrd="0" parTransId="{E8557FBB-6F22-4A04-B1B3-C44742553622}" sibTransId="{CCBDFFEB-6908-4827-839E-9BD05DB03CBA}"/>
    <dgm:cxn modelId="{11688D9F-8F80-4588-9B89-132958F34F7B}" type="presOf" srcId="{17127DD9-AAE6-4515-83C7-3AD6F46E30A2}" destId="{489B4ECC-2119-4ADC-ADA5-A4CFD8FEAEEF}" srcOrd="0" destOrd="0" presId="urn:microsoft.com/office/officeart/2005/8/layout/process1"/>
    <dgm:cxn modelId="{85532DB3-69B1-433A-B85B-4C6D7038E735}" type="presOf" srcId="{CCBDFFEB-6908-4827-839E-9BD05DB03CBA}" destId="{D000DA2D-1D40-4C18-865D-A96097E6AE24}" srcOrd="1" destOrd="0" presId="urn:microsoft.com/office/officeart/2005/8/layout/process1"/>
    <dgm:cxn modelId="{A7650DDB-7579-4768-AA49-3821F555F911}" type="presOf" srcId="{375C4619-74E9-4685-8FA3-EC4F97277E8B}" destId="{D94C943C-8E09-4432-8F08-ED25586D12AC}" srcOrd="0" destOrd="0" presId="urn:microsoft.com/office/officeart/2005/8/layout/process1"/>
    <dgm:cxn modelId="{A57612E2-30C7-425A-AF4A-8071A272EDB2}" srcId="{9BB40E33-E2CE-484A-ABD7-866FE64C64D9}" destId="{17127DD9-AAE6-4515-83C7-3AD6F46E30A2}" srcOrd="1" destOrd="0" parTransId="{2EDE9C01-0AD8-44FD-AEA6-D174F70526E8}" sibTransId="{CDFB6473-350E-473E-820B-37455F3A08DC}"/>
    <dgm:cxn modelId="{F6851EE3-804F-4238-AB47-890143707E9B}" type="presOf" srcId="{9BB40E33-E2CE-484A-ABD7-866FE64C64D9}" destId="{507B8682-A2AB-4E1B-862B-C381A64CABDA}" srcOrd="0" destOrd="0" presId="urn:microsoft.com/office/officeart/2005/8/layout/process1"/>
    <dgm:cxn modelId="{1E9A3FFC-1AE5-44B5-89BD-3EADED2708C8}" type="presOf" srcId="{CB11E848-44B8-44E9-80C7-BC21CE58AD83}" destId="{EB5D34CD-208C-4935-90FC-12C1AB21D6AE}" srcOrd="0" destOrd="0" presId="urn:microsoft.com/office/officeart/2005/8/layout/process1"/>
    <dgm:cxn modelId="{3C6464B5-FCCA-4DEF-815D-8FFDB1730FE5}" type="presParOf" srcId="{507B8682-A2AB-4E1B-862B-C381A64CABDA}" destId="{D94C943C-8E09-4432-8F08-ED25586D12AC}" srcOrd="0" destOrd="0" presId="urn:microsoft.com/office/officeart/2005/8/layout/process1"/>
    <dgm:cxn modelId="{0EBE621F-727A-4419-9E80-D96E19A5BA7A}" type="presParOf" srcId="{507B8682-A2AB-4E1B-862B-C381A64CABDA}" destId="{CE4AF20E-C85E-40CE-A545-72B713F2AB04}" srcOrd="1" destOrd="0" presId="urn:microsoft.com/office/officeart/2005/8/layout/process1"/>
    <dgm:cxn modelId="{918088FC-0C17-42AE-8C1E-C64A6AFFDDB2}" type="presParOf" srcId="{CE4AF20E-C85E-40CE-A545-72B713F2AB04}" destId="{D000DA2D-1D40-4C18-865D-A96097E6AE24}" srcOrd="0" destOrd="0" presId="urn:microsoft.com/office/officeart/2005/8/layout/process1"/>
    <dgm:cxn modelId="{346141E7-2A3B-4251-B0AD-238D749D36D4}" type="presParOf" srcId="{507B8682-A2AB-4E1B-862B-C381A64CABDA}" destId="{489B4ECC-2119-4ADC-ADA5-A4CFD8FEAEEF}" srcOrd="2" destOrd="0" presId="urn:microsoft.com/office/officeart/2005/8/layout/process1"/>
    <dgm:cxn modelId="{9E26CEF1-E820-4EF3-B16D-5E69755F16DB}" type="presParOf" srcId="{507B8682-A2AB-4E1B-862B-C381A64CABDA}" destId="{BA81E9AC-CD11-4553-A23A-B9CE4856C295}" srcOrd="3" destOrd="0" presId="urn:microsoft.com/office/officeart/2005/8/layout/process1"/>
    <dgm:cxn modelId="{9DA105EA-26C7-4B07-B455-89C3F0F9E8DE}" type="presParOf" srcId="{BA81E9AC-CD11-4553-A23A-B9CE4856C295}" destId="{5185B469-6E1F-407E-ACAA-7D7B5A352103}" srcOrd="0" destOrd="0" presId="urn:microsoft.com/office/officeart/2005/8/layout/process1"/>
    <dgm:cxn modelId="{1D48842F-5B0F-454A-90C5-A1405B6D6CA7}" type="presParOf" srcId="{507B8682-A2AB-4E1B-862B-C381A64CABDA}" destId="{EB5D34CD-208C-4935-90FC-12C1AB21D6AE}"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4C943C-8E09-4432-8F08-ED25586D12AC}">
      <dsp:nvSpPr>
        <dsp:cNvPr id="0" name=""/>
        <dsp:cNvSpPr/>
      </dsp:nvSpPr>
      <dsp:spPr>
        <a:xfrm>
          <a:off x="9242" y="1346949"/>
          <a:ext cx="2762398" cy="165743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Upload the image</a:t>
          </a:r>
          <a:endParaRPr lang="en-IN" sz="2900" kern="1200" dirty="0"/>
        </a:p>
      </dsp:txBody>
      <dsp:txXfrm>
        <a:off x="57787" y="1395494"/>
        <a:ext cx="2665308" cy="1560349"/>
      </dsp:txXfrm>
    </dsp:sp>
    <dsp:sp modelId="{CE4AF20E-C85E-40CE-A545-72B713F2AB04}">
      <dsp:nvSpPr>
        <dsp:cNvPr id="0" name=""/>
        <dsp:cNvSpPr/>
      </dsp:nvSpPr>
      <dsp:spPr>
        <a:xfrm>
          <a:off x="3047880" y="1833131"/>
          <a:ext cx="585628" cy="6850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3047880" y="1970146"/>
        <a:ext cx="409940" cy="411044"/>
      </dsp:txXfrm>
    </dsp:sp>
    <dsp:sp modelId="{489B4ECC-2119-4ADC-ADA5-A4CFD8FEAEEF}">
      <dsp:nvSpPr>
        <dsp:cNvPr id="0" name=""/>
        <dsp:cNvSpPr/>
      </dsp:nvSpPr>
      <dsp:spPr>
        <a:xfrm>
          <a:off x="3876600" y="1346949"/>
          <a:ext cx="2762398" cy="165743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Predicts the image using the background </a:t>
          </a:r>
          <a:r>
            <a:rPr lang="en-US" sz="2900" kern="1200" dirty="0" err="1"/>
            <a:t>api</a:t>
          </a:r>
          <a:endParaRPr lang="en-IN" sz="2900" kern="1200" dirty="0"/>
        </a:p>
      </dsp:txBody>
      <dsp:txXfrm>
        <a:off x="3925145" y="1395494"/>
        <a:ext cx="2665308" cy="1560349"/>
      </dsp:txXfrm>
    </dsp:sp>
    <dsp:sp modelId="{BA81E9AC-CD11-4553-A23A-B9CE4856C295}">
      <dsp:nvSpPr>
        <dsp:cNvPr id="0" name=""/>
        <dsp:cNvSpPr/>
      </dsp:nvSpPr>
      <dsp:spPr>
        <a:xfrm>
          <a:off x="6915239" y="1833131"/>
          <a:ext cx="585628" cy="6850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6915239" y="1970146"/>
        <a:ext cx="409940" cy="411044"/>
      </dsp:txXfrm>
    </dsp:sp>
    <dsp:sp modelId="{EB5D34CD-208C-4935-90FC-12C1AB21D6AE}">
      <dsp:nvSpPr>
        <dsp:cNvPr id="0" name=""/>
        <dsp:cNvSpPr/>
      </dsp:nvSpPr>
      <dsp:spPr>
        <a:xfrm>
          <a:off x="7743958" y="1346949"/>
          <a:ext cx="2762398" cy="165743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Print the output</a:t>
          </a:r>
          <a:endParaRPr lang="en-IN" sz="2900" kern="1200" dirty="0"/>
        </a:p>
      </dsp:txBody>
      <dsp:txXfrm>
        <a:off x="7792503" y="1395494"/>
        <a:ext cx="2665308" cy="156034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jpeg>
</file>

<file path=ppt/media/image6.jpe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FA54AAA-0D53-4A54-AEB6-0FC196717246}" type="datetimeFigureOut">
              <a:rPr lang="en-IN" smtClean="0"/>
              <a:t>09-04-2024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A8DD48-49EB-4485-8986-26677C46C6B1}" type="slidenum">
              <a:rPr lang="en-IN" smtClean="0"/>
              <a:t>‹#›</a:t>
            </a:fld>
            <a:endParaRPr lang="en-IN"/>
          </a:p>
        </p:txBody>
      </p:sp>
    </p:spTree>
    <p:extLst>
      <p:ext uri="{BB962C8B-B14F-4D97-AF65-F5344CB8AC3E}">
        <p14:creationId xmlns:p14="http://schemas.microsoft.com/office/powerpoint/2010/main" val="13781359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A54AAA-0D53-4A54-AEB6-0FC196717246}" type="datetimeFigureOut">
              <a:rPr lang="en-IN" smtClean="0"/>
              <a:t>09-04-2024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A8DD48-49EB-4485-8986-26677C46C6B1}" type="slidenum">
              <a:rPr lang="en-IN" smtClean="0"/>
              <a:t>‹#›</a:t>
            </a:fld>
            <a:endParaRPr lang="en-IN"/>
          </a:p>
        </p:txBody>
      </p:sp>
    </p:spTree>
    <p:extLst>
      <p:ext uri="{BB962C8B-B14F-4D97-AF65-F5344CB8AC3E}">
        <p14:creationId xmlns:p14="http://schemas.microsoft.com/office/powerpoint/2010/main" val="803071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A54AAA-0D53-4A54-AEB6-0FC196717246}" type="datetimeFigureOut">
              <a:rPr lang="en-IN" smtClean="0"/>
              <a:t>09-04-2024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A8DD48-49EB-4485-8986-26677C46C6B1}" type="slidenum">
              <a:rPr lang="en-IN" smtClean="0"/>
              <a:t>‹#›</a:t>
            </a:fld>
            <a:endParaRPr lang="en-IN"/>
          </a:p>
        </p:txBody>
      </p:sp>
    </p:spTree>
    <p:extLst>
      <p:ext uri="{BB962C8B-B14F-4D97-AF65-F5344CB8AC3E}">
        <p14:creationId xmlns:p14="http://schemas.microsoft.com/office/powerpoint/2010/main" val="75421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A54AAA-0D53-4A54-AEB6-0FC196717246}" type="datetimeFigureOut">
              <a:rPr lang="en-IN" smtClean="0"/>
              <a:t>09-04-2024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A8DD48-49EB-4485-8986-26677C46C6B1}" type="slidenum">
              <a:rPr lang="en-IN" smtClean="0"/>
              <a:t>‹#›</a:t>
            </a:fld>
            <a:endParaRPr lang="en-IN"/>
          </a:p>
        </p:txBody>
      </p:sp>
    </p:spTree>
    <p:extLst>
      <p:ext uri="{BB962C8B-B14F-4D97-AF65-F5344CB8AC3E}">
        <p14:creationId xmlns:p14="http://schemas.microsoft.com/office/powerpoint/2010/main" val="3777697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A54AAA-0D53-4A54-AEB6-0FC196717246}" type="datetimeFigureOut">
              <a:rPr lang="en-IN" smtClean="0"/>
              <a:t>09-04-2024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A8DD48-49EB-4485-8986-26677C46C6B1}" type="slidenum">
              <a:rPr lang="en-IN" smtClean="0"/>
              <a:t>‹#›</a:t>
            </a:fld>
            <a:endParaRPr lang="en-IN"/>
          </a:p>
        </p:txBody>
      </p:sp>
    </p:spTree>
    <p:extLst>
      <p:ext uri="{BB962C8B-B14F-4D97-AF65-F5344CB8AC3E}">
        <p14:creationId xmlns:p14="http://schemas.microsoft.com/office/powerpoint/2010/main" val="16063043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FA54AAA-0D53-4A54-AEB6-0FC196717246}" type="datetimeFigureOut">
              <a:rPr lang="en-IN" smtClean="0"/>
              <a:t>09-04-2024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A8DD48-49EB-4485-8986-26677C46C6B1}" type="slidenum">
              <a:rPr lang="en-IN" smtClean="0"/>
              <a:t>‹#›</a:t>
            </a:fld>
            <a:endParaRPr lang="en-IN"/>
          </a:p>
        </p:txBody>
      </p:sp>
    </p:spTree>
    <p:extLst>
      <p:ext uri="{BB962C8B-B14F-4D97-AF65-F5344CB8AC3E}">
        <p14:creationId xmlns:p14="http://schemas.microsoft.com/office/powerpoint/2010/main" val="2832931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FA54AAA-0D53-4A54-AEB6-0FC196717246}" type="datetimeFigureOut">
              <a:rPr lang="en-IN" smtClean="0"/>
              <a:t>09-04-2024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AA8DD48-49EB-4485-8986-26677C46C6B1}" type="slidenum">
              <a:rPr lang="en-IN" smtClean="0"/>
              <a:t>‹#›</a:t>
            </a:fld>
            <a:endParaRPr lang="en-IN"/>
          </a:p>
        </p:txBody>
      </p:sp>
    </p:spTree>
    <p:extLst>
      <p:ext uri="{BB962C8B-B14F-4D97-AF65-F5344CB8AC3E}">
        <p14:creationId xmlns:p14="http://schemas.microsoft.com/office/powerpoint/2010/main" val="4129260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FA54AAA-0D53-4A54-AEB6-0FC196717246}" type="datetimeFigureOut">
              <a:rPr lang="en-IN" smtClean="0"/>
              <a:t>09-04-2024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AA8DD48-49EB-4485-8986-26677C46C6B1}" type="slidenum">
              <a:rPr lang="en-IN" smtClean="0"/>
              <a:t>‹#›</a:t>
            </a:fld>
            <a:endParaRPr lang="en-IN"/>
          </a:p>
        </p:txBody>
      </p:sp>
    </p:spTree>
    <p:extLst>
      <p:ext uri="{BB962C8B-B14F-4D97-AF65-F5344CB8AC3E}">
        <p14:creationId xmlns:p14="http://schemas.microsoft.com/office/powerpoint/2010/main" val="2445591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A54AAA-0D53-4A54-AEB6-0FC196717246}" type="datetimeFigureOut">
              <a:rPr lang="en-IN" smtClean="0"/>
              <a:t>09-04-2024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AA8DD48-49EB-4485-8986-26677C46C6B1}" type="slidenum">
              <a:rPr lang="en-IN" smtClean="0"/>
              <a:t>‹#›</a:t>
            </a:fld>
            <a:endParaRPr lang="en-IN"/>
          </a:p>
        </p:txBody>
      </p:sp>
    </p:spTree>
    <p:extLst>
      <p:ext uri="{BB962C8B-B14F-4D97-AF65-F5344CB8AC3E}">
        <p14:creationId xmlns:p14="http://schemas.microsoft.com/office/powerpoint/2010/main" val="898638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A54AAA-0D53-4A54-AEB6-0FC196717246}" type="datetimeFigureOut">
              <a:rPr lang="en-IN" smtClean="0"/>
              <a:t>09-04-2024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A8DD48-49EB-4485-8986-26677C46C6B1}" type="slidenum">
              <a:rPr lang="en-IN" smtClean="0"/>
              <a:t>‹#›</a:t>
            </a:fld>
            <a:endParaRPr lang="en-IN"/>
          </a:p>
        </p:txBody>
      </p:sp>
    </p:spTree>
    <p:extLst>
      <p:ext uri="{BB962C8B-B14F-4D97-AF65-F5344CB8AC3E}">
        <p14:creationId xmlns:p14="http://schemas.microsoft.com/office/powerpoint/2010/main" val="3986656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A54AAA-0D53-4A54-AEB6-0FC196717246}" type="datetimeFigureOut">
              <a:rPr lang="en-IN" smtClean="0"/>
              <a:t>09-04-2024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A8DD48-49EB-4485-8986-26677C46C6B1}" type="slidenum">
              <a:rPr lang="en-IN" smtClean="0"/>
              <a:t>‹#›</a:t>
            </a:fld>
            <a:endParaRPr lang="en-IN"/>
          </a:p>
        </p:txBody>
      </p:sp>
    </p:spTree>
    <p:extLst>
      <p:ext uri="{BB962C8B-B14F-4D97-AF65-F5344CB8AC3E}">
        <p14:creationId xmlns:p14="http://schemas.microsoft.com/office/powerpoint/2010/main" val="636128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A54AAA-0D53-4A54-AEB6-0FC196717246}" type="datetimeFigureOut">
              <a:rPr lang="en-IN" smtClean="0"/>
              <a:t>09-04-2024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A8DD48-49EB-4485-8986-26677C46C6B1}" type="slidenum">
              <a:rPr lang="en-IN" smtClean="0"/>
              <a:t>‹#›</a:t>
            </a:fld>
            <a:endParaRPr lang="en-IN"/>
          </a:p>
        </p:txBody>
      </p:sp>
    </p:spTree>
    <p:extLst>
      <p:ext uri="{BB962C8B-B14F-4D97-AF65-F5344CB8AC3E}">
        <p14:creationId xmlns:p14="http://schemas.microsoft.com/office/powerpoint/2010/main" val="17778371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en.wikipedia.org/wiki/Flash_(photography)"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88974-04A2-44E0-BF4E-17FE348F7139}"/>
              </a:ext>
            </a:extLst>
          </p:cNvPr>
          <p:cNvSpPr>
            <a:spLocks noGrp="1"/>
          </p:cNvSpPr>
          <p:nvPr>
            <p:ph type="ctrTitle"/>
          </p:nvPr>
        </p:nvSpPr>
        <p:spPr/>
        <p:txBody>
          <a:bodyPr/>
          <a:lstStyle/>
          <a:p>
            <a:r>
              <a:rPr lang="en-US" b="1" dirty="0"/>
              <a:t>Machine learning model for Fundus image</a:t>
            </a:r>
            <a:endParaRPr lang="en-IN" b="1" dirty="0"/>
          </a:p>
        </p:txBody>
      </p:sp>
      <p:sp>
        <p:nvSpPr>
          <p:cNvPr id="3" name="Subtitle 2">
            <a:extLst>
              <a:ext uri="{FF2B5EF4-FFF2-40B4-BE49-F238E27FC236}">
                <a16:creationId xmlns:a16="http://schemas.microsoft.com/office/drawing/2014/main" id="{20D5648A-A794-4B53-92B5-0E1A9E134D86}"/>
              </a:ext>
            </a:extLst>
          </p:cNvPr>
          <p:cNvSpPr>
            <a:spLocks noGrp="1"/>
          </p:cNvSpPr>
          <p:nvPr>
            <p:ph type="subTitle" idx="1"/>
          </p:nvPr>
        </p:nvSpPr>
        <p:spPr/>
        <p:txBody>
          <a:bodyPr>
            <a:normAutofit/>
          </a:bodyPr>
          <a:lstStyle/>
          <a:p>
            <a:r>
              <a:rPr lang="en-US" dirty="0"/>
              <a:t>                                                                            By </a:t>
            </a:r>
          </a:p>
          <a:p>
            <a:pPr algn="r"/>
            <a:r>
              <a:rPr lang="en-US" dirty="0"/>
              <a:t>                              Ravi kandulna</a:t>
            </a:r>
          </a:p>
          <a:p>
            <a:pPr algn="r"/>
            <a:r>
              <a:rPr lang="en-US" dirty="0"/>
              <a:t>                       V. Sivakumar</a:t>
            </a:r>
          </a:p>
        </p:txBody>
      </p:sp>
    </p:spTree>
    <p:extLst>
      <p:ext uri="{BB962C8B-B14F-4D97-AF65-F5344CB8AC3E}">
        <p14:creationId xmlns:p14="http://schemas.microsoft.com/office/powerpoint/2010/main" val="2065467598"/>
      </p:ext>
    </p:extLst>
  </p:cSld>
  <p:clrMapOvr>
    <a:masterClrMapping/>
  </p:clrMapOvr>
  <mc:AlternateContent xmlns:mc="http://schemas.openxmlformats.org/markup-compatibility/2006" xmlns:p14="http://schemas.microsoft.com/office/powerpoint/2010/main">
    <mc:Choice Requires="p14">
      <p:transition spd="slow" p14:dur="2000" advTm="20359"/>
    </mc:Choice>
    <mc:Fallback xmlns="">
      <p:transition spd="slow" advTm="2035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812B5-CC56-DEB5-0724-EE15C3A7432C}"/>
              </a:ext>
            </a:extLst>
          </p:cNvPr>
          <p:cNvSpPr>
            <a:spLocks noGrp="1"/>
          </p:cNvSpPr>
          <p:nvPr>
            <p:ph type="title"/>
          </p:nvPr>
        </p:nvSpPr>
        <p:spPr/>
        <p:txBody>
          <a:bodyPr/>
          <a:lstStyle/>
          <a:p>
            <a:r>
              <a:rPr lang="en-IN" dirty="0"/>
              <a:t>Software </a:t>
            </a:r>
          </a:p>
        </p:txBody>
      </p:sp>
      <p:sp>
        <p:nvSpPr>
          <p:cNvPr id="3" name="Content Placeholder 2">
            <a:extLst>
              <a:ext uri="{FF2B5EF4-FFF2-40B4-BE49-F238E27FC236}">
                <a16:creationId xmlns:a16="http://schemas.microsoft.com/office/drawing/2014/main" id="{58B7872D-A627-1E5F-BDC2-F7F6EEE0111D}"/>
              </a:ext>
            </a:extLst>
          </p:cNvPr>
          <p:cNvSpPr>
            <a:spLocks noGrp="1"/>
          </p:cNvSpPr>
          <p:nvPr>
            <p:ph idx="1"/>
          </p:nvPr>
        </p:nvSpPr>
        <p:spPr/>
        <p:txBody>
          <a:bodyPr/>
          <a:lstStyle/>
          <a:p>
            <a:pPr marL="0" indent="0">
              <a:buNone/>
            </a:pPr>
            <a:r>
              <a:rPr lang="en-IN" dirty="0"/>
              <a:t>The software used here are</a:t>
            </a:r>
          </a:p>
          <a:p>
            <a:pPr marL="514350" indent="-514350">
              <a:buFont typeface="+mj-lt"/>
              <a:buAutoNum type="arabicPeriod"/>
            </a:pPr>
            <a:r>
              <a:rPr lang="en-IN" dirty="0" err="1"/>
              <a:t>Pycharm</a:t>
            </a:r>
            <a:endParaRPr lang="en-IN" dirty="0"/>
          </a:p>
          <a:p>
            <a:pPr marL="514350" indent="-514350">
              <a:buFont typeface="+mj-lt"/>
              <a:buAutoNum type="arabicPeriod"/>
            </a:pPr>
            <a:r>
              <a:rPr lang="en-IN" dirty="0" err="1"/>
              <a:t>Jupyter</a:t>
            </a:r>
            <a:r>
              <a:rPr lang="en-IN" dirty="0"/>
              <a:t> notebook</a:t>
            </a:r>
          </a:p>
        </p:txBody>
      </p:sp>
    </p:spTree>
    <p:extLst>
      <p:ext uri="{BB962C8B-B14F-4D97-AF65-F5344CB8AC3E}">
        <p14:creationId xmlns:p14="http://schemas.microsoft.com/office/powerpoint/2010/main" val="3819653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812B5-CC56-DEB5-0724-EE15C3A7432C}"/>
              </a:ext>
            </a:extLst>
          </p:cNvPr>
          <p:cNvSpPr>
            <a:spLocks noGrp="1"/>
          </p:cNvSpPr>
          <p:nvPr>
            <p:ph type="title"/>
          </p:nvPr>
        </p:nvSpPr>
        <p:spPr/>
        <p:txBody>
          <a:bodyPr/>
          <a:lstStyle/>
          <a:p>
            <a:r>
              <a:rPr lang="en-IN" dirty="0"/>
              <a:t>Output </a:t>
            </a:r>
          </a:p>
        </p:txBody>
      </p:sp>
      <p:pic>
        <p:nvPicPr>
          <p:cNvPr id="11" name="Content Placeholder 10">
            <a:extLst>
              <a:ext uri="{FF2B5EF4-FFF2-40B4-BE49-F238E27FC236}">
                <a16:creationId xmlns:a16="http://schemas.microsoft.com/office/drawing/2014/main" id="{737FF229-4967-CD2A-C13C-6BF798560BB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337669"/>
            <a:ext cx="4853028" cy="2726037"/>
          </a:xfrm>
        </p:spPr>
      </p:pic>
      <p:pic>
        <p:nvPicPr>
          <p:cNvPr id="13" name="Picture 12">
            <a:extLst>
              <a:ext uri="{FF2B5EF4-FFF2-40B4-BE49-F238E27FC236}">
                <a16:creationId xmlns:a16="http://schemas.microsoft.com/office/drawing/2014/main" id="{51F45BAB-D8C4-0DD6-AE32-5CBBFAA568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51298" y="2337670"/>
            <a:ext cx="4769739" cy="2679252"/>
          </a:xfrm>
          <a:prstGeom prst="rect">
            <a:avLst/>
          </a:prstGeom>
        </p:spPr>
      </p:pic>
    </p:spTree>
    <p:extLst>
      <p:ext uri="{BB962C8B-B14F-4D97-AF65-F5344CB8AC3E}">
        <p14:creationId xmlns:p14="http://schemas.microsoft.com/office/powerpoint/2010/main" val="537084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812B5-CC56-DEB5-0724-EE15C3A7432C}"/>
              </a:ext>
            </a:extLst>
          </p:cNvPr>
          <p:cNvSpPr>
            <a:spLocks noGrp="1"/>
          </p:cNvSpPr>
          <p:nvPr>
            <p:ph type="title"/>
          </p:nvPr>
        </p:nvSpPr>
        <p:spPr/>
        <p:txBody>
          <a:bodyPr/>
          <a:lstStyle/>
          <a:p>
            <a:r>
              <a:rPr lang="en-IN" dirty="0"/>
              <a:t>Output </a:t>
            </a:r>
          </a:p>
        </p:txBody>
      </p:sp>
      <p:pic>
        <p:nvPicPr>
          <p:cNvPr id="6" name="Video 5">
            <a:hlinkClick r:id="" action="ppaction://media"/>
            <a:extLst>
              <a:ext uri="{FF2B5EF4-FFF2-40B4-BE49-F238E27FC236}">
                <a16:creationId xmlns:a16="http://schemas.microsoft.com/office/drawing/2014/main" id="{17FD1FB3-D978-82CC-B262-0CFB32342E2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14798" y="1537598"/>
            <a:ext cx="9571037" cy="4678363"/>
          </a:xfrm>
          <a:prstGeom prst="rect">
            <a:avLst/>
          </a:prstGeom>
        </p:spPr>
      </p:pic>
    </p:spTree>
    <p:extLst>
      <p:ext uri="{BB962C8B-B14F-4D97-AF65-F5344CB8AC3E}">
        <p14:creationId xmlns:p14="http://schemas.microsoft.com/office/powerpoint/2010/main" val="169882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496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83D07-BCAB-4D34-9A3C-2E0499B7C5CF}"/>
              </a:ext>
            </a:extLst>
          </p:cNvPr>
          <p:cNvSpPr>
            <a:spLocks noGrp="1"/>
          </p:cNvSpPr>
          <p:nvPr>
            <p:ph type="title"/>
          </p:nvPr>
        </p:nvSpPr>
        <p:spPr>
          <a:xfrm>
            <a:off x="3657600" y="2766218"/>
            <a:ext cx="4876800" cy="1325563"/>
          </a:xfrm>
        </p:spPr>
        <p:txBody>
          <a:bodyPr>
            <a:normAutofit/>
          </a:bodyPr>
          <a:lstStyle/>
          <a:p>
            <a:r>
              <a:rPr lang="en-US" sz="8800" b="1" dirty="0"/>
              <a:t>Thank</a:t>
            </a:r>
            <a:r>
              <a:rPr lang="en-US" sz="8800" b="1" u="sng" dirty="0"/>
              <a:t> </a:t>
            </a:r>
            <a:r>
              <a:rPr lang="en-US" sz="8800" b="1" dirty="0"/>
              <a:t>you</a:t>
            </a:r>
            <a:endParaRPr lang="en-IN" sz="8800" b="1" dirty="0"/>
          </a:p>
        </p:txBody>
      </p:sp>
    </p:spTree>
    <p:extLst>
      <p:ext uri="{BB962C8B-B14F-4D97-AF65-F5344CB8AC3E}">
        <p14:creationId xmlns:p14="http://schemas.microsoft.com/office/powerpoint/2010/main" val="13177396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7302-19E3-E7A4-B7D5-4F7E1DBCCBC9}"/>
              </a:ext>
            </a:extLst>
          </p:cNvPr>
          <p:cNvSpPr>
            <a:spLocks noGrp="1"/>
          </p:cNvSpPr>
          <p:nvPr>
            <p:ph type="title"/>
          </p:nvPr>
        </p:nvSpPr>
        <p:spPr/>
        <p:txBody>
          <a:bodyPr/>
          <a:lstStyle/>
          <a:p>
            <a:r>
              <a:rPr lang="en-IN" dirty="0"/>
              <a:t>Contents</a:t>
            </a:r>
          </a:p>
        </p:txBody>
      </p:sp>
      <p:sp>
        <p:nvSpPr>
          <p:cNvPr id="3" name="Content Placeholder 2">
            <a:extLst>
              <a:ext uri="{FF2B5EF4-FFF2-40B4-BE49-F238E27FC236}">
                <a16:creationId xmlns:a16="http://schemas.microsoft.com/office/drawing/2014/main" id="{C715A490-3FDF-F5DF-1789-6CB34050D84D}"/>
              </a:ext>
            </a:extLst>
          </p:cNvPr>
          <p:cNvSpPr>
            <a:spLocks noGrp="1"/>
          </p:cNvSpPr>
          <p:nvPr>
            <p:ph idx="1"/>
          </p:nvPr>
        </p:nvSpPr>
        <p:spPr/>
        <p:txBody>
          <a:bodyPr/>
          <a:lstStyle/>
          <a:p>
            <a:pPr marL="514350" indent="-514350">
              <a:buFont typeface="+mj-lt"/>
              <a:buAutoNum type="alphaLcParenR"/>
            </a:pPr>
            <a:r>
              <a:rPr lang="en-IN" dirty="0"/>
              <a:t>Fundus Image</a:t>
            </a:r>
          </a:p>
          <a:p>
            <a:pPr marL="514350" indent="-514350">
              <a:buFont typeface="+mj-lt"/>
              <a:buAutoNum type="alphaLcParenR"/>
            </a:pPr>
            <a:r>
              <a:rPr lang="en-IN" dirty="0"/>
              <a:t>Types of libraries</a:t>
            </a:r>
          </a:p>
          <a:p>
            <a:pPr marL="514350" indent="-514350">
              <a:buFont typeface="+mj-lt"/>
              <a:buAutoNum type="alphaLcParenR"/>
            </a:pPr>
            <a:r>
              <a:rPr lang="en-IN" dirty="0"/>
              <a:t>Algorithm</a:t>
            </a:r>
          </a:p>
          <a:p>
            <a:pPr marL="514350" indent="-514350">
              <a:buFont typeface="+mj-lt"/>
              <a:buAutoNum type="alphaLcParenR"/>
            </a:pPr>
            <a:r>
              <a:rPr lang="en-IN" dirty="0"/>
              <a:t>Dataset </a:t>
            </a:r>
          </a:p>
          <a:p>
            <a:pPr marL="514350" indent="-514350">
              <a:buFont typeface="+mj-lt"/>
              <a:buAutoNum type="alphaLcParenR"/>
            </a:pPr>
            <a:r>
              <a:rPr lang="en-IN" dirty="0"/>
              <a:t>Software </a:t>
            </a:r>
          </a:p>
          <a:p>
            <a:pPr marL="514350" indent="-514350">
              <a:buFont typeface="+mj-lt"/>
              <a:buAutoNum type="alphaLcParenR"/>
            </a:pPr>
            <a:r>
              <a:rPr lang="en-IN" dirty="0"/>
              <a:t>output.</a:t>
            </a:r>
          </a:p>
        </p:txBody>
      </p:sp>
    </p:spTree>
    <p:extLst>
      <p:ext uri="{BB962C8B-B14F-4D97-AF65-F5344CB8AC3E}">
        <p14:creationId xmlns:p14="http://schemas.microsoft.com/office/powerpoint/2010/main" val="10654001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2F338-6B51-4FC9-A43D-3C81CF29505E}"/>
              </a:ext>
            </a:extLst>
          </p:cNvPr>
          <p:cNvSpPr>
            <a:spLocks noGrp="1"/>
          </p:cNvSpPr>
          <p:nvPr>
            <p:ph type="title"/>
          </p:nvPr>
        </p:nvSpPr>
        <p:spPr/>
        <p:txBody>
          <a:bodyPr/>
          <a:lstStyle/>
          <a:p>
            <a:r>
              <a:rPr lang="en-US" b="1" dirty="0"/>
              <a:t>FUNDUS IMAGE</a:t>
            </a:r>
            <a:endParaRPr lang="en-IN" b="1" dirty="0"/>
          </a:p>
        </p:txBody>
      </p:sp>
      <p:sp>
        <p:nvSpPr>
          <p:cNvPr id="3" name="Content Placeholder 2">
            <a:extLst>
              <a:ext uri="{FF2B5EF4-FFF2-40B4-BE49-F238E27FC236}">
                <a16:creationId xmlns:a16="http://schemas.microsoft.com/office/drawing/2014/main" id="{DFAFAEA1-4EEF-481D-B8D5-E5B91D65D861}"/>
              </a:ext>
            </a:extLst>
          </p:cNvPr>
          <p:cNvSpPr>
            <a:spLocks noGrp="1"/>
          </p:cNvSpPr>
          <p:nvPr>
            <p:ph idx="1"/>
          </p:nvPr>
        </p:nvSpPr>
        <p:spPr>
          <a:xfrm>
            <a:off x="179294" y="1960562"/>
            <a:ext cx="10515600" cy="4351338"/>
          </a:xfrm>
        </p:spPr>
        <p:txBody>
          <a:bodyPr>
            <a:normAutofit/>
          </a:bodyPr>
          <a:lstStyle/>
          <a:p>
            <a:r>
              <a:rPr lang="en-US" sz="3600" b="0" i="0" dirty="0">
                <a:effectLst/>
                <a:latin typeface="Google Sans"/>
              </a:rPr>
              <a:t>Fundus photography is taking the image of the retina of the eye with a fundus camera.</a:t>
            </a:r>
          </a:p>
          <a:p>
            <a:r>
              <a:rPr lang="en-US" sz="3600" dirty="0">
                <a:latin typeface="Google Sans"/>
              </a:rPr>
              <a:t>So the diseased people have different </a:t>
            </a:r>
          </a:p>
          <a:p>
            <a:pPr marL="0" indent="0">
              <a:buNone/>
            </a:pPr>
            <a:r>
              <a:rPr lang="en-US" sz="3600" dirty="0">
                <a:latin typeface="Google Sans"/>
              </a:rPr>
              <a:t>types of fundus image so we can use those </a:t>
            </a:r>
          </a:p>
          <a:p>
            <a:pPr marL="0" indent="0">
              <a:buNone/>
            </a:pPr>
            <a:r>
              <a:rPr lang="en-US" sz="3600" dirty="0">
                <a:latin typeface="Google Sans"/>
              </a:rPr>
              <a:t>images to predict to the type of disease  a particular person is having </a:t>
            </a:r>
            <a:endParaRPr lang="en-US" sz="3600" b="0" i="0" dirty="0">
              <a:effectLst/>
              <a:latin typeface="Google Sans"/>
            </a:endParaRPr>
          </a:p>
        </p:txBody>
      </p:sp>
      <p:pic>
        <p:nvPicPr>
          <p:cNvPr id="5" name="Picture 4">
            <a:extLst>
              <a:ext uri="{FF2B5EF4-FFF2-40B4-BE49-F238E27FC236}">
                <a16:creationId xmlns:a16="http://schemas.microsoft.com/office/drawing/2014/main" id="{CA327F83-7C1C-4BE8-B756-C0910BA934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46919" y="2517807"/>
            <a:ext cx="1822385" cy="1822385"/>
          </a:xfrm>
          <a:prstGeom prst="rect">
            <a:avLst/>
          </a:prstGeom>
        </p:spPr>
      </p:pic>
    </p:spTree>
    <p:extLst>
      <p:ext uri="{BB962C8B-B14F-4D97-AF65-F5344CB8AC3E}">
        <p14:creationId xmlns:p14="http://schemas.microsoft.com/office/powerpoint/2010/main" val="219968855"/>
      </p:ext>
    </p:extLst>
  </p:cSld>
  <p:clrMapOvr>
    <a:masterClrMapping/>
  </p:clrMapOvr>
  <mc:AlternateContent xmlns:mc="http://schemas.openxmlformats.org/markup-compatibility/2006" xmlns:p14="http://schemas.microsoft.com/office/powerpoint/2010/main">
    <mc:Choice Requires="p14">
      <p:transition spd="slow" p14:dur="2000" advTm="44053"/>
    </mc:Choice>
    <mc:Fallback xmlns="">
      <p:transition spd="slow" advTm="4405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D10F5-9E0A-464B-8366-B76E8A5AF790}"/>
              </a:ext>
            </a:extLst>
          </p:cNvPr>
          <p:cNvSpPr>
            <a:spLocks noGrp="1"/>
          </p:cNvSpPr>
          <p:nvPr>
            <p:ph type="title"/>
          </p:nvPr>
        </p:nvSpPr>
        <p:spPr/>
        <p:txBody>
          <a:bodyPr/>
          <a:lstStyle/>
          <a:p>
            <a:r>
              <a:rPr lang="en-US" b="1" dirty="0"/>
              <a:t>How fundus image are taken</a:t>
            </a:r>
            <a:endParaRPr lang="en-IN" b="1" dirty="0"/>
          </a:p>
        </p:txBody>
      </p:sp>
      <p:sp>
        <p:nvSpPr>
          <p:cNvPr id="3" name="Content Placeholder 2">
            <a:extLst>
              <a:ext uri="{FF2B5EF4-FFF2-40B4-BE49-F238E27FC236}">
                <a16:creationId xmlns:a16="http://schemas.microsoft.com/office/drawing/2014/main" id="{28A67858-B2AB-439D-8543-CB321DF6652F}"/>
              </a:ext>
            </a:extLst>
          </p:cNvPr>
          <p:cNvSpPr>
            <a:spLocks noGrp="1"/>
          </p:cNvSpPr>
          <p:nvPr>
            <p:ph idx="1"/>
          </p:nvPr>
        </p:nvSpPr>
        <p:spPr/>
        <p:txBody>
          <a:bodyPr/>
          <a:lstStyle/>
          <a:p>
            <a:r>
              <a:rPr lang="en-US" sz="2800" b="0" i="0" dirty="0">
                <a:effectLst/>
                <a:latin typeface="Google Sans"/>
              </a:rPr>
              <a:t>Specialized fundus cameras consisting of an intricate microscope attached to a </a:t>
            </a:r>
            <a:r>
              <a:rPr lang="en-US" sz="2800" b="0" i="0" u="none" strike="noStrike" dirty="0">
                <a:effectLst/>
                <a:latin typeface="Google Sans"/>
                <a:hlinkClick r:id="rId2" tooltip="Flash (photography)">
                  <a:extLst>
                    <a:ext uri="{A12FA001-AC4F-418D-AE19-62706E023703}">
                      <ahyp:hlinkClr xmlns:ahyp="http://schemas.microsoft.com/office/drawing/2018/hyperlinkcolor" val="tx"/>
                    </a:ext>
                  </a:extLst>
                </a:hlinkClick>
              </a:rPr>
              <a:t>flash</a:t>
            </a:r>
            <a:r>
              <a:rPr lang="en-US" sz="2800" b="0" i="0" dirty="0">
                <a:effectLst/>
                <a:latin typeface="Google Sans"/>
              </a:rPr>
              <a:t> enabled camera are used in fundus photography.</a:t>
            </a:r>
            <a:endParaRPr lang="en-IN" sz="2800" dirty="0">
              <a:latin typeface="Google Sans"/>
            </a:endParaRPr>
          </a:p>
          <a:p>
            <a:endParaRPr lang="en-IN" dirty="0"/>
          </a:p>
        </p:txBody>
      </p:sp>
      <p:pic>
        <p:nvPicPr>
          <p:cNvPr id="5" name="Picture 4">
            <a:extLst>
              <a:ext uri="{FF2B5EF4-FFF2-40B4-BE49-F238E27FC236}">
                <a16:creationId xmlns:a16="http://schemas.microsoft.com/office/drawing/2014/main" id="{DAACC464-323C-4EAF-A182-74E8C53718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6433" y="3315494"/>
            <a:ext cx="4514685" cy="3012141"/>
          </a:xfrm>
          <a:prstGeom prst="rect">
            <a:avLst/>
          </a:prstGeom>
        </p:spPr>
      </p:pic>
    </p:spTree>
    <p:extLst>
      <p:ext uri="{BB962C8B-B14F-4D97-AF65-F5344CB8AC3E}">
        <p14:creationId xmlns:p14="http://schemas.microsoft.com/office/powerpoint/2010/main" val="3445856336"/>
      </p:ext>
    </p:extLst>
  </p:cSld>
  <p:clrMapOvr>
    <a:masterClrMapping/>
  </p:clrMapOvr>
  <mc:AlternateContent xmlns:mc="http://schemas.openxmlformats.org/markup-compatibility/2006" xmlns:p14="http://schemas.microsoft.com/office/powerpoint/2010/main">
    <mc:Choice Requires="p14">
      <p:transition spd="slow" p14:dur="2000" advTm="133465"/>
    </mc:Choice>
    <mc:Fallback xmlns="">
      <p:transition spd="slow" advTm="133465"/>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2BF64-2653-4DE4-9266-7FD677FD288A}"/>
              </a:ext>
            </a:extLst>
          </p:cNvPr>
          <p:cNvSpPr>
            <a:spLocks noGrp="1"/>
          </p:cNvSpPr>
          <p:nvPr>
            <p:ph type="title"/>
          </p:nvPr>
        </p:nvSpPr>
        <p:spPr>
          <a:xfrm>
            <a:off x="838200" y="407987"/>
            <a:ext cx="10515600" cy="1325563"/>
          </a:xfrm>
        </p:spPr>
        <p:txBody>
          <a:bodyPr/>
          <a:lstStyle/>
          <a:p>
            <a:r>
              <a:rPr lang="en-US" dirty="0"/>
              <a:t>Process</a:t>
            </a:r>
            <a:endParaRPr lang="en-IN" dirty="0"/>
          </a:p>
        </p:txBody>
      </p:sp>
      <p:graphicFrame>
        <p:nvGraphicFramePr>
          <p:cNvPr id="4" name="Content Placeholder 3">
            <a:extLst>
              <a:ext uri="{FF2B5EF4-FFF2-40B4-BE49-F238E27FC236}">
                <a16:creationId xmlns:a16="http://schemas.microsoft.com/office/drawing/2014/main" id="{1A35BE6F-750C-474C-9F53-C8E31FA13D40}"/>
              </a:ext>
            </a:extLst>
          </p:cNvPr>
          <p:cNvGraphicFramePr>
            <a:graphicFrameLocks noGrp="1"/>
          </p:cNvGraphicFramePr>
          <p:nvPr>
            <p:ph idx="1"/>
            <p:extLst>
              <p:ext uri="{D42A27DB-BD31-4B8C-83A1-F6EECF244321}">
                <p14:modId xmlns:p14="http://schemas.microsoft.com/office/powerpoint/2010/main" val="384686615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72751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812B5-CC56-DEB5-0724-EE15C3A7432C}"/>
              </a:ext>
            </a:extLst>
          </p:cNvPr>
          <p:cNvSpPr>
            <a:spLocks noGrp="1"/>
          </p:cNvSpPr>
          <p:nvPr>
            <p:ph type="title"/>
          </p:nvPr>
        </p:nvSpPr>
        <p:spPr/>
        <p:txBody>
          <a:bodyPr/>
          <a:lstStyle/>
          <a:p>
            <a:r>
              <a:rPr lang="en-IN" dirty="0"/>
              <a:t>Libraries </a:t>
            </a:r>
          </a:p>
        </p:txBody>
      </p:sp>
      <p:sp>
        <p:nvSpPr>
          <p:cNvPr id="3" name="Content Placeholder 2">
            <a:extLst>
              <a:ext uri="{FF2B5EF4-FFF2-40B4-BE49-F238E27FC236}">
                <a16:creationId xmlns:a16="http://schemas.microsoft.com/office/drawing/2014/main" id="{58B7872D-A627-1E5F-BDC2-F7F6EEE0111D}"/>
              </a:ext>
            </a:extLst>
          </p:cNvPr>
          <p:cNvSpPr>
            <a:spLocks noGrp="1"/>
          </p:cNvSpPr>
          <p:nvPr>
            <p:ph idx="1"/>
          </p:nvPr>
        </p:nvSpPr>
        <p:spPr/>
        <p:txBody>
          <a:bodyPr/>
          <a:lstStyle/>
          <a:p>
            <a:pPr marL="514350" indent="-514350">
              <a:buFont typeface="+mj-lt"/>
              <a:buAutoNum type="arabicPeriod"/>
            </a:pPr>
            <a:r>
              <a:rPr lang="en-IN" dirty="0"/>
              <a:t>Tensor flow</a:t>
            </a:r>
          </a:p>
          <a:p>
            <a:pPr marL="514350" indent="-514350">
              <a:buFont typeface="+mj-lt"/>
              <a:buAutoNum type="arabicPeriod"/>
            </a:pPr>
            <a:r>
              <a:rPr lang="en-IN" dirty="0" err="1"/>
              <a:t>Keras</a:t>
            </a:r>
            <a:endParaRPr lang="en-IN" dirty="0"/>
          </a:p>
          <a:p>
            <a:pPr marL="514350" indent="-514350">
              <a:buFont typeface="+mj-lt"/>
              <a:buAutoNum type="arabicPeriod"/>
            </a:pPr>
            <a:r>
              <a:rPr lang="en-IN" dirty="0"/>
              <a:t>Pillow</a:t>
            </a:r>
          </a:p>
          <a:p>
            <a:pPr marL="514350" indent="-514350">
              <a:buFont typeface="+mj-lt"/>
              <a:buAutoNum type="arabicPeriod"/>
            </a:pPr>
            <a:r>
              <a:rPr lang="en-IN" dirty="0" err="1"/>
              <a:t>Streamlit</a:t>
            </a:r>
            <a:endParaRPr lang="en-IN" dirty="0"/>
          </a:p>
          <a:p>
            <a:pPr marL="514350" indent="-514350">
              <a:buFont typeface="+mj-lt"/>
              <a:buAutoNum type="arabicPeriod"/>
            </a:pPr>
            <a:r>
              <a:rPr lang="en-IN" dirty="0" err="1"/>
              <a:t>Numpy</a:t>
            </a: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2595613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812B5-CC56-DEB5-0724-EE15C3A7432C}"/>
              </a:ext>
            </a:extLst>
          </p:cNvPr>
          <p:cNvSpPr>
            <a:spLocks noGrp="1"/>
          </p:cNvSpPr>
          <p:nvPr>
            <p:ph type="title"/>
          </p:nvPr>
        </p:nvSpPr>
        <p:spPr/>
        <p:txBody>
          <a:bodyPr/>
          <a:lstStyle/>
          <a:p>
            <a:r>
              <a:rPr lang="en-IN" dirty="0"/>
              <a:t>Libraries </a:t>
            </a:r>
          </a:p>
        </p:txBody>
      </p:sp>
      <p:pic>
        <p:nvPicPr>
          <p:cNvPr id="5" name="Picture 4">
            <a:extLst>
              <a:ext uri="{FF2B5EF4-FFF2-40B4-BE49-F238E27FC236}">
                <a16:creationId xmlns:a16="http://schemas.microsoft.com/office/drawing/2014/main" id="{C15DB1E0-FA8D-D22E-344A-CB0C20AB267A}"/>
              </a:ext>
            </a:extLst>
          </p:cNvPr>
          <p:cNvPicPr>
            <a:picLocks noChangeAspect="1"/>
          </p:cNvPicPr>
          <p:nvPr/>
        </p:nvPicPr>
        <p:blipFill>
          <a:blip r:embed="rId2"/>
          <a:stretch>
            <a:fillRect/>
          </a:stretch>
        </p:blipFill>
        <p:spPr>
          <a:xfrm>
            <a:off x="820107" y="2812211"/>
            <a:ext cx="5275893" cy="1461995"/>
          </a:xfrm>
          <a:prstGeom prst="rect">
            <a:avLst/>
          </a:prstGeom>
        </p:spPr>
      </p:pic>
      <p:pic>
        <p:nvPicPr>
          <p:cNvPr id="7" name="Picture 6">
            <a:extLst>
              <a:ext uri="{FF2B5EF4-FFF2-40B4-BE49-F238E27FC236}">
                <a16:creationId xmlns:a16="http://schemas.microsoft.com/office/drawing/2014/main" id="{CBCB17C8-B872-2EF6-F62D-775FD6A59BF2}"/>
              </a:ext>
            </a:extLst>
          </p:cNvPr>
          <p:cNvPicPr>
            <a:picLocks noChangeAspect="1"/>
          </p:cNvPicPr>
          <p:nvPr/>
        </p:nvPicPr>
        <p:blipFill>
          <a:blip r:embed="rId3"/>
          <a:stretch>
            <a:fillRect/>
          </a:stretch>
        </p:blipFill>
        <p:spPr>
          <a:xfrm>
            <a:off x="6385004" y="2812211"/>
            <a:ext cx="5232697" cy="1461994"/>
          </a:xfrm>
          <a:prstGeom prst="rect">
            <a:avLst/>
          </a:prstGeom>
        </p:spPr>
      </p:pic>
    </p:spTree>
    <p:extLst>
      <p:ext uri="{BB962C8B-B14F-4D97-AF65-F5344CB8AC3E}">
        <p14:creationId xmlns:p14="http://schemas.microsoft.com/office/powerpoint/2010/main" val="3327976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812B5-CC56-DEB5-0724-EE15C3A7432C}"/>
              </a:ext>
            </a:extLst>
          </p:cNvPr>
          <p:cNvSpPr>
            <a:spLocks noGrp="1"/>
          </p:cNvSpPr>
          <p:nvPr>
            <p:ph type="title"/>
          </p:nvPr>
        </p:nvSpPr>
        <p:spPr/>
        <p:txBody>
          <a:bodyPr/>
          <a:lstStyle/>
          <a:p>
            <a:r>
              <a:rPr lang="en-IN" dirty="0"/>
              <a:t>Algorithm </a:t>
            </a:r>
          </a:p>
        </p:txBody>
      </p:sp>
      <p:sp>
        <p:nvSpPr>
          <p:cNvPr id="3" name="Content Placeholder 2">
            <a:extLst>
              <a:ext uri="{FF2B5EF4-FFF2-40B4-BE49-F238E27FC236}">
                <a16:creationId xmlns:a16="http://schemas.microsoft.com/office/drawing/2014/main" id="{58B7872D-A627-1E5F-BDC2-F7F6EEE0111D}"/>
              </a:ext>
            </a:extLst>
          </p:cNvPr>
          <p:cNvSpPr>
            <a:spLocks noGrp="1"/>
          </p:cNvSpPr>
          <p:nvPr>
            <p:ph idx="1"/>
          </p:nvPr>
        </p:nvSpPr>
        <p:spPr/>
        <p:txBody>
          <a:bodyPr/>
          <a:lstStyle/>
          <a:p>
            <a:pPr marL="0" indent="0">
              <a:buNone/>
            </a:pPr>
            <a:r>
              <a:rPr lang="en-IN" dirty="0"/>
              <a:t>CNN - Convolutional neural network</a:t>
            </a:r>
          </a:p>
          <a:p>
            <a:pPr marL="0" indent="0">
              <a:buNone/>
            </a:pPr>
            <a:r>
              <a:rPr lang="en-GB" dirty="0"/>
              <a:t>                                              A convolutional neural network (CNN or </a:t>
            </a:r>
            <a:r>
              <a:rPr lang="en-GB" dirty="0" err="1"/>
              <a:t>ConvNet</a:t>
            </a:r>
            <a:r>
              <a:rPr lang="en-GB" dirty="0"/>
              <a:t>) is a network architecture for deep learning that learns directly from data. CNNs are particularly useful for finding patterns in images to recognize objects, classes, and categories. They can also be quite effective for classifying audio, time-series, and signal data.</a:t>
            </a:r>
            <a:endParaRPr lang="en-IN" dirty="0"/>
          </a:p>
        </p:txBody>
      </p:sp>
    </p:spTree>
    <p:extLst>
      <p:ext uri="{BB962C8B-B14F-4D97-AF65-F5344CB8AC3E}">
        <p14:creationId xmlns:p14="http://schemas.microsoft.com/office/powerpoint/2010/main" val="729395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812B5-CC56-DEB5-0724-EE15C3A7432C}"/>
              </a:ext>
            </a:extLst>
          </p:cNvPr>
          <p:cNvSpPr>
            <a:spLocks noGrp="1"/>
          </p:cNvSpPr>
          <p:nvPr>
            <p:ph type="title"/>
          </p:nvPr>
        </p:nvSpPr>
        <p:spPr/>
        <p:txBody>
          <a:bodyPr/>
          <a:lstStyle/>
          <a:p>
            <a:r>
              <a:rPr lang="en-IN" dirty="0"/>
              <a:t>Dataset </a:t>
            </a:r>
          </a:p>
        </p:txBody>
      </p:sp>
      <p:sp>
        <p:nvSpPr>
          <p:cNvPr id="3" name="Content Placeholder 2">
            <a:extLst>
              <a:ext uri="{FF2B5EF4-FFF2-40B4-BE49-F238E27FC236}">
                <a16:creationId xmlns:a16="http://schemas.microsoft.com/office/drawing/2014/main" id="{58B7872D-A627-1E5F-BDC2-F7F6EEE0111D}"/>
              </a:ext>
            </a:extLst>
          </p:cNvPr>
          <p:cNvSpPr>
            <a:spLocks noGrp="1"/>
          </p:cNvSpPr>
          <p:nvPr>
            <p:ph idx="1"/>
          </p:nvPr>
        </p:nvSpPr>
        <p:spPr/>
        <p:txBody>
          <a:bodyPr/>
          <a:lstStyle/>
          <a:p>
            <a:pPr marL="0" indent="0">
              <a:buNone/>
            </a:pPr>
            <a:r>
              <a:rPr lang="en-IN" dirty="0"/>
              <a:t>The dataset is collected from Kaggle which has four types of disease classification images.</a:t>
            </a:r>
          </a:p>
          <a:p>
            <a:pPr marL="514350" indent="-514350">
              <a:buFont typeface="+mj-lt"/>
              <a:buAutoNum type="arabicPeriod"/>
            </a:pPr>
            <a:r>
              <a:rPr lang="en-IN" dirty="0"/>
              <a:t>Glaucoma</a:t>
            </a:r>
          </a:p>
          <a:p>
            <a:pPr marL="514350" indent="-514350">
              <a:buFont typeface="+mj-lt"/>
              <a:buAutoNum type="arabicPeriod"/>
            </a:pPr>
            <a:r>
              <a:rPr lang="en-IN" dirty="0"/>
              <a:t>Cataract</a:t>
            </a:r>
          </a:p>
          <a:p>
            <a:pPr marL="514350" indent="-514350">
              <a:buFont typeface="+mj-lt"/>
              <a:buAutoNum type="arabicPeriod"/>
            </a:pPr>
            <a:r>
              <a:rPr lang="en-IN" dirty="0"/>
              <a:t>Diabetics retinopathy</a:t>
            </a:r>
          </a:p>
          <a:p>
            <a:pPr marL="514350" indent="-514350">
              <a:buFont typeface="+mj-lt"/>
              <a:buAutoNum type="arabicPeriod"/>
            </a:pPr>
            <a:r>
              <a:rPr lang="en-IN" dirty="0"/>
              <a:t>Normal</a:t>
            </a:r>
          </a:p>
        </p:txBody>
      </p:sp>
    </p:spTree>
    <p:extLst>
      <p:ext uri="{BB962C8B-B14F-4D97-AF65-F5344CB8AC3E}">
        <p14:creationId xmlns:p14="http://schemas.microsoft.com/office/powerpoint/2010/main" val="105022197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229</TotalTime>
  <Words>217</Words>
  <Application>Microsoft Office PowerPoint</Application>
  <PresentationFormat>Widescreen</PresentationFormat>
  <Paragraphs>45</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Google Sans</vt:lpstr>
      <vt:lpstr>Office Theme</vt:lpstr>
      <vt:lpstr>Machine learning model for Fundus image</vt:lpstr>
      <vt:lpstr>Contents</vt:lpstr>
      <vt:lpstr>FUNDUS IMAGE</vt:lpstr>
      <vt:lpstr>How fundus image are taken</vt:lpstr>
      <vt:lpstr>Process</vt:lpstr>
      <vt:lpstr>Libraries </vt:lpstr>
      <vt:lpstr>Libraries </vt:lpstr>
      <vt:lpstr>Algorithm </vt:lpstr>
      <vt:lpstr>Dataset </vt:lpstr>
      <vt:lpstr>Software </vt:lpstr>
      <vt:lpstr>Output </vt:lpstr>
      <vt:lpstr>Output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model for Fundus image</dc:title>
  <dc:creator>swej</dc:creator>
  <cp:lastModifiedBy>sivakumar .V</cp:lastModifiedBy>
  <cp:revision>11</cp:revision>
  <dcterms:created xsi:type="dcterms:W3CDTF">2023-11-12T05:43:12Z</dcterms:created>
  <dcterms:modified xsi:type="dcterms:W3CDTF">2024-04-09T06:19:47Z</dcterms:modified>
</cp:coreProperties>
</file>

<file path=docProps/thumbnail.jpeg>
</file>